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388E-023F-8EAC-53C8-2260722B0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0969F-AC81-9C87-18F3-6C7FBACB6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33706-7E1A-1798-549C-9BE82FFD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1A889-3CF7-5DAF-3804-FE2D30E0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1D403-DCB4-F8A7-582B-2A9BACC3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686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2371-A538-F0A0-5915-41AF267A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C98E7-3DCE-720C-F1D2-BF109AD74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ACCA8-CC5F-E791-B469-B660DB50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8A471-D2CA-36BD-8B02-22D850FA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71C4A-31B7-8880-CD3E-70F97C4D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635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19421-1BCD-09EF-A424-53BBFA9E8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ABFC9-1391-FCC3-E357-D94EEBB8E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6E9F3-00A9-7C91-AF2D-5BEA2DC79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0C90E-95CC-CF8A-A0EA-87D60E6F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4D5C4-E492-5295-9AF0-6EF6FED7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67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9B2B-9DD6-E9EC-2719-2212E1C4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F30DE-775B-B585-BDDF-CECB7611D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C99FB-7FC0-F814-BD6E-5CFD1520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790C8-7014-26B9-A0F3-9416C02F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54D33-8E61-DC5F-F91D-CA7A441C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604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53F9-79EF-5167-F5C7-387E3DD0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995EA-96A0-C558-4222-17564B308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86040-132A-3868-B180-6AF04137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894B8-451A-2E1E-2C55-BB84FBAA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BFFDF-5284-1123-8015-0451DDAA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583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37CA-E900-1DA2-F92C-92BD3BA6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E31D-ECC3-4050-8D91-554BBB907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919C6-2277-5EAE-8CCF-68C3165A6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6A208-AB0E-6276-D77B-B6AECA30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850C9-FFC2-AF93-2622-B817B6FE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24AC5-FB01-35B6-7610-FE9E657F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605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E15A-B26B-1DDC-63F4-AE136C25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E03AF-68FC-4FBA-BAE0-26104EC98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A141A-E980-8BDF-60DF-C4499F696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89D1D-0452-55AD-EA10-1051550CD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2E553-6740-991D-3B9F-2B035B3BC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58B764-7EB0-9FA0-43C2-FE8C1675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C9EBA3-6CD6-E46F-2502-C27A9B60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6A8FD-1966-7698-472F-C0375EA9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140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7C93-05B6-E0E1-6883-39836722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538C86-044C-0730-EB9E-BE4FE717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7E763-5791-AE9E-E869-9C5E5652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1D57C-6D03-B6B5-646D-1BCB5AC9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206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97181B-FB2F-AD0B-B592-C10B17D6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58BEF-F01F-F3A5-C58D-8730B4639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82304-4E99-BA17-A935-838A9723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339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5619-C995-217E-1C7B-14E3C27F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EF98-DB06-B2C7-F011-551DD2BA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61898-F8A2-931A-C490-F319211AB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5025-03EB-9EAD-08EB-B8D4D82D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77E16-15FD-E8CF-1595-4318A143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33597-0995-A226-7496-A3D5D088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7986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3520-403C-E833-9883-52784041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6B048-BFE0-C324-2070-6B5121EBE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D2846-C4AF-C449-99C2-7A9EE28E9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48FDD-F117-63F3-9917-7C6E40D1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7E883-9AD4-7949-6358-95963A53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F24A9-04D4-AF7B-EA94-5311E4BB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496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0491F-BC6B-FDCC-0B7D-A4FD01E3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C67BA-B9DF-C611-55E0-86D19269A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2B2D6-8B13-79D9-E489-1C8C62196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25403-3E2F-4715-8D6B-28323EB0A75B}" type="datetimeFigureOut">
              <a:rPr lang="en-SG" smtClean="0"/>
              <a:t>3/11/2025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86D9-1983-6BBB-6C87-D96AA0F9B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2B70F-2EA9-391B-D3B2-422B40470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2557-AC83-4088-B494-2918BBA28DE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524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ED30F6-EA2D-BF60-FBF6-1AFA2E38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01" t="9777" r="4749" b="21334"/>
          <a:stretch>
            <a:fillRect/>
          </a:stretch>
        </p:blipFill>
        <p:spPr>
          <a:xfrm>
            <a:off x="-243840" y="0"/>
            <a:ext cx="13229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83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89C19-DF53-ACBC-81EA-C57D8B79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9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4E7B4-8DBD-E9F4-2315-A5C70270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2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666E6-559A-B266-9D98-CD951FFF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4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96FC0-68C2-902C-4CAF-4A6D5F43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9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68664-1435-8DD0-BE47-5E868BF1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9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AE7C-FD25-DD76-CA26-308BF601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DFE81-E12F-196D-9678-32CCD531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3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B3FD7-F2BE-2F25-9AE7-C4FBE1D7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9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46F51-A188-9F13-8997-A905AAEE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8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FE52A-E892-560F-C851-CEE26CE0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7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516C6-7B11-0B72-C0D2-50ED116B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76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C0F3C-8C00-30A2-B799-4E60AFAE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41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94622-C98C-DEC0-C8E8-0A0CE91D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08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BCD65-6C5F-1AF1-A505-F4867DECB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05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A8893-7A4D-7D4C-0A9F-7284E9DE5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5BD59-ABF7-7C1E-B583-87CFC16D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0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9CDE9-83EE-04DD-8FCF-6934F161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0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7688E-2811-A17B-1882-16D65B37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4AADCC-1E9B-E3DA-185E-3D03D58D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9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09869-78A5-D8FB-DF97-7A297699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10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AED9D-0A59-16EA-637B-82F864D3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8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FBFCE-7DF2-54F1-2F5D-1D242677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88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B3C18-71A8-B10E-78E1-892A55F5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7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D6F8E-207E-B43E-695B-71DA4E34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3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1E561-40A1-FD52-BD53-B8AABAB7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05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FDE48-005E-6E91-17E6-6088096D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56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9C5A2-1748-FA33-CEBA-C509A180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83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A5BA4-5969-3FC9-D6ED-47CC231B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9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7A1E5-4228-A8DB-CAA3-09E55574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5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CC429-D082-024E-777A-0165B88B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9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85A5DC-BA7C-24A8-1303-869EF066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3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553F5-B87E-5BE7-7F7B-5B50DD7A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0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09E20-160C-8486-D8EA-6C5AA0D3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4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011CB-9F3B-0FF2-1D37-C8C3830D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9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46569-EDAD-3E1A-180E-C3F649D3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64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Fahmy Mahamud</dc:creator>
  <cp:lastModifiedBy>Fahmy Mahamud</cp:lastModifiedBy>
  <cp:revision>1</cp:revision>
  <dcterms:created xsi:type="dcterms:W3CDTF">2025-11-03T10:30:10Z</dcterms:created>
  <dcterms:modified xsi:type="dcterms:W3CDTF">2025-11-03T10:30:17Z</dcterms:modified>
</cp:coreProperties>
</file>